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9" r:id="rId4"/>
    <p:sldId id="260" r:id="rId5"/>
    <p:sldId id="274" r:id="rId6"/>
    <p:sldId id="271" r:id="rId7"/>
    <p:sldId id="273" r:id="rId8"/>
    <p:sldId id="263" r:id="rId9"/>
    <p:sldId id="259" r:id="rId10"/>
    <p:sldId id="262" r:id="rId11"/>
    <p:sldId id="277" r:id="rId12"/>
    <p:sldId id="264" r:id="rId13"/>
    <p:sldId id="278" r:id="rId14"/>
    <p:sldId id="268" r:id="rId15"/>
    <p:sldId id="276" r:id="rId16"/>
    <p:sldId id="261" r:id="rId17"/>
    <p:sldId id="265" r:id="rId18"/>
    <p:sldId id="269" r:id="rId19"/>
    <p:sldId id="275" r:id="rId20"/>
    <p:sldId id="27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95"/>
    <p:restoredTop sz="94628"/>
  </p:normalViewPr>
  <p:slideViewPr>
    <p:cSldViewPr snapToGrid="0" snapToObjects="1">
      <p:cViewPr varScale="1">
        <p:scale>
          <a:sx n="74" d="100"/>
          <a:sy n="74" d="100"/>
        </p:scale>
        <p:origin x="192" y="1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9E62D-674C-344E-B113-AB8AC3CF9B36}" type="datetimeFigureOut">
              <a:rPr lang="en-US" smtClean="0"/>
              <a:t>5/25/23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A1A594-71A0-464D-B058-9CA68B5D1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37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1A594-71A0-464D-B058-9CA68B5D19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44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1A594-71A0-464D-B058-9CA68B5D19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03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A77C-201C-484C-9C9B-05D037D98F76}" type="datetimeFigureOut">
              <a:rPr lang="en-US" smtClean="0"/>
              <a:t>5/25/23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74636-D3EA-6541-8E5D-F9EBFB481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108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A77C-201C-484C-9C9B-05D037D98F76}" type="datetimeFigureOut">
              <a:rPr lang="en-US" smtClean="0"/>
              <a:t>5/25/23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74636-D3EA-6541-8E5D-F9EBFB481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563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A77C-201C-484C-9C9B-05D037D98F76}" type="datetimeFigureOut">
              <a:rPr lang="en-US" smtClean="0"/>
              <a:t>5/25/23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74636-D3EA-6541-8E5D-F9EBFB481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482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A77C-201C-484C-9C9B-05D037D98F76}" type="datetimeFigureOut">
              <a:rPr lang="en-US" smtClean="0"/>
              <a:t>5/25/23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74636-D3EA-6541-8E5D-F9EBFB481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912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A77C-201C-484C-9C9B-05D037D98F76}" type="datetimeFigureOut">
              <a:rPr lang="en-US" smtClean="0"/>
              <a:t>5/25/23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74636-D3EA-6541-8E5D-F9EBFB481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47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A77C-201C-484C-9C9B-05D037D98F76}" type="datetimeFigureOut">
              <a:rPr lang="en-US" smtClean="0"/>
              <a:t>5/25/23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74636-D3EA-6541-8E5D-F9EBFB481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901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A77C-201C-484C-9C9B-05D037D98F76}" type="datetimeFigureOut">
              <a:rPr lang="en-US" smtClean="0"/>
              <a:t>5/25/23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74636-D3EA-6541-8E5D-F9EBFB481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614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A77C-201C-484C-9C9B-05D037D98F76}" type="datetimeFigureOut">
              <a:rPr lang="en-US" smtClean="0"/>
              <a:t>5/25/23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74636-D3EA-6541-8E5D-F9EBFB481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039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A77C-201C-484C-9C9B-05D037D98F76}" type="datetimeFigureOut">
              <a:rPr lang="en-US" smtClean="0"/>
              <a:t>5/25/23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74636-D3EA-6541-8E5D-F9EBFB481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292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A77C-201C-484C-9C9B-05D037D98F76}" type="datetimeFigureOut">
              <a:rPr lang="en-US" smtClean="0"/>
              <a:t>5/25/23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74636-D3EA-6541-8E5D-F9EBFB481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298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A77C-201C-484C-9C9B-05D037D98F76}" type="datetimeFigureOut">
              <a:rPr lang="en-US" smtClean="0"/>
              <a:t>5/25/23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74636-D3EA-6541-8E5D-F9EBFB481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776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0A77C-201C-484C-9C9B-05D037D98F76}" type="datetimeFigureOut">
              <a:rPr lang="en-US" smtClean="0"/>
              <a:t>5/25/23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74636-D3EA-6541-8E5D-F9EBFB481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59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bsnteamsports.com/shop/eTUEDHV78W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June 13, 2023</a:t>
            </a:r>
            <a:br>
              <a:rPr lang="en-US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Parent &amp; Student </a:t>
            </a:r>
            <a:br>
              <a:rPr lang="en-US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Information Session</a:t>
            </a:r>
          </a:p>
        </p:txBody>
      </p:sp>
      <p:pic>
        <p:nvPicPr>
          <p:cNvPr id="9" name="Picture 8" descr="Football Logo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006" y="179414"/>
            <a:ext cx="3036574" cy="195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19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48A54"/>
                </a:solidFill>
              </a:rPr>
              <a:t>Equipment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948A54"/>
                </a:solidFill>
              </a:rPr>
              <a:t>PROVIDED BY SHS</a:t>
            </a:r>
          </a:p>
          <a:p>
            <a:pPr lvl="1"/>
            <a:r>
              <a:rPr lang="en-US" dirty="0">
                <a:solidFill>
                  <a:srgbClr val="948A54"/>
                </a:solidFill>
              </a:rPr>
              <a:t>Helmet</a:t>
            </a:r>
          </a:p>
          <a:p>
            <a:pPr lvl="1"/>
            <a:r>
              <a:rPr lang="en-US" dirty="0">
                <a:solidFill>
                  <a:srgbClr val="948A54"/>
                </a:solidFill>
              </a:rPr>
              <a:t>Shoulder Pads</a:t>
            </a:r>
          </a:p>
          <a:p>
            <a:pPr lvl="1"/>
            <a:r>
              <a:rPr lang="en-US" dirty="0">
                <a:solidFill>
                  <a:srgbClr val="948A54"/>
                </a:solidFill>
              </a:rPr>
              <a:t>Thigh/Knee Pads</a:t>
            </a:r>
          </a:p>
          <a:p>
            <a:pPr lvl="1"/>
            <a:r>
              <a:rPr lang="en-US" dirty="0">
                <a:solidFill>
                  <a:srgbClr val="948A54"/>
                </a:solidFill>
              </a:rPr>
              <a:t>Practice Jersey/Pants</a:t>
            </a:r>
          </a:p>
          <a:p>
            <a:pPr lvl="1"/>
            <a:r>
              <a:rPr lang="en-US" dirty="0">
                <a:solidFill>
                  <a:srgbClr val="948A54"/>
                </a:solidFill>
              </a:rPr>
              <a:t>Game Jersey/Pants</a:t>
            </a:r>
          </a:p>
          <a:p>
            <a:pPr lvl="1"/>
            <a:r>
              <a:rPr lang="en-US" dirty="0">
                <a:solidFill>
                  <a:srgbClr val="948A54"/>
                </a:solidFill>
              </a:rPr>
              <a:t>Mouthpiece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rgbClr val="948A54"/>
                </a:solidFill>
              </a:rPr>
              <a:t>PROVIDED BY PLAYER</a:t>
            </a:r>
          </a:p>
          <a:p>
            <a:pPr lvl="1"/>
            <a:r>
              <a:rPr lang="en-US" dirty="0">
                <a:solidFill>
                  <a:srgbClr val="948A54"/>
                </a:solidFill>
              </a:rPr>
              <a:t>Girdle</a:t>
            </a:r>
          </a:p>
          <a:p>
            <a:pPr lvl="1"/>
            <a:r>
              <a:rPr lang="en-US" dirty="0">
                <a:solidFill>
                  <a:srgbClr val="948A54"/>
                </a:solidFill>
              </a:rPr>
              <a:t>Gloves</a:t>
            </a:r>
          </a:p>
          <a:p>
            <a:pPr lvl="1"/>
            <a:r>
              <a:rPr lang="en-US" dirty="0">
                <a:solidFill>
                  <a:srgbClr val="948A54"/>
                </a:solidFill>
              </a:rPr>
              <a:t>Cleats</a:t>
            </a:r>
          </a:p>
        </p:txBody>
      </p:sp>
    </p:spTree>
    <p:extLst>
      <p:ext uri="{BB962C8B-B14F-4D97-AF65-F5344CB8AC3E}">
        <p14:creationId xmlns:p14="http://schemas.microsoft.com/office/powerpoint/2010/main" val="2496304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8A431-93E6-6A40-A391-A01E72345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Online</a:t>
            </a:r>
            <a:r>
              <a:rPr lang="en-US" dirty="0"/>
              <a:t>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Store</a:t>
            </a:r>
            <a:r>
              <a:rPr lang="en-US" dirty="0"/>
              <a:t>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11C5B-56B5-9A46-83FF-871F807F30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Spirit Packs (MANDATORY)</a:t>
            </a:r>
          </a:p>
          <a:p>
            <a:r>
              <a:rPr lang="en-US" sz="1600" b="0" i="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https://bsnteamsports.com/shop/eTUEDHV78W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AC11BB-B8A2-FB4C-A8BC-E38A4E7F6CE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Equipment (Optional)</a:t>
            </a:r>
          </a:p>
          <a:p>
            <a:pPr lvl="1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Cleats, girdles, gloves, socks</a:t>
            </a:r>
          </a:p>
          <a:p>
            <a:pPr lvl="1"/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bsnteamsports.com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/shop/krYF1yeXxM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19536-F7BD-074B-9A04-BCD752D4F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2646362"/>
            <a:ext cx="3708400" cy="322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0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48A54"/>
                </a:solidFill>
              </a:rPr>
              <a:t>Communications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948A54"/>
                </a:solidFill>
              </a:rPr>
              <a:t>Website:</a:t>
            </a:r>
          </a:p>
          <a:p>
            <a:pPr lvl="1"/>
            <a:r>
              <a:rPr lang="en-US" sz="2200" dirty="0">
                <a:solidFill>
                  <a:srgbClr val="948A54"/>
                </a:solidFill>
              </a:rPr>
              <a:t>Sharoneaglesfootball.com</a:t>
            </a:r>
          </a:p>
          <a:p>
            <a:pPr lvl="2"/>
            <a:r>
              <a:rPr lang="en-US" sz="1800" dirty="0">
                <a:solidFill>
                  <a:srgbClr val="948A54"/>
                </a:solidFill>
              </a:rPr>
              <a:t>Schedules, Paperwork, Pictures</a:t>
            </a:r>
          </a:p>
          <a:p>
            <a:r>
              <a:rPr lang="en-US" dirty="0">
                <a:solidFill>
                  <a:srgbClr val="948A54"/>
                </a:solidFill>
              </a:rPr>
              <a:t>Twitter</a:t>
            </a:r>
          </a:p>
          <a:p>
            <a:pPr lvl="1"/>
            <a:r>
              <a:rPr lang="en-US" dirty="0">
                <a:solidFill>
                  <a:srgbClr val="948A54"/>
                </a:solidFill>
              </a:rPr>
              <a:t>@SHSEAGLESFB</a:t>
            </a:r>
          </a:p>
          <a:p>
            <a:r>
              <a:rPr lang="en-US" dirty="0">
                <a:solidFill>
                  <a:srgbClr val="948A54"/>
                </a:solidFill>
              </a:rPr>
              <a:t>Email</a:t>
            </a:r>
          </a:p>
          <a:p>
            <a:pPr lvl="1"/>
            <a:r>
              <a:rPr lang="en-US" sz="2000" dirty="0" err="1">
                <a:solidFill>
                  <a:srgbClr val="948A54"/>
                </a:solidFill>
              </a:rPr>
              <a:t>dmorse@sharonschools.net</a:t>
            </a:r>
            <a:endParaRPr lang="en-US" sz="2000" dirty="0">
              <a:solidFill>
                <a:srgbClr val="948A54"/>
              </a:solidFill>
            </a:endParaRPr>
          </a:p>
          <a:p>
            <a:r>
              <a:rPr lang="en-US" dirty="0">
                <a:solidFill>
                  <a:srgbClr val="948A54"/>
                </a:solidFill>
              </a:rPr>
              <a:t>Remind App</a:t>
            </a:r>
          </a:p>
          <a:p>
            <a:pPr lvl="1"/>
            <a:r>
              <a:rPr lang="en-US" dirty="0">
                <a:solidFill>
                  <a:srgbClr val="948A54"/>
                </a:solidFill>
              </a:rPr>
              <a:t>Direct Coach to Player Communication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84D7F4-2114-4A43-B16A-9417D4934432}"/>
              </a:ext>
            </a:extLst>
          </p:cNvPr>
          <p:cNvSpPr txBox="1"/>
          <p:nvPr/>
        </p:nvSpPr>
        <p:spPr>
          <a:xfrm>
            <a:off x="4109421" y="1600200"/>
            <a:ext cx="503457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Team Parents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Seniors- Meghan Conway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Juniors- Angela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Letendre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&amp; Lori O’Neill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Sophomores- Wendy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Harsfield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&amp; Trisha Lee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Freshman- Jocelyn Carmody &amp; Kathy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Salkin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548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70C94-8855-1E4F-9E55-C765FE15A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To Do List: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651FA-5F30-8543-898D-AEEA8FBE793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FamilyID.com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Spirit Pack Link (Ends 6/26)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Medfield Summer Clinic Waiver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Medfield Pre-Season Camp Sign Up (Coming Soon)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Physical Form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5E10FA-390D-AA4D-9E61-1F415ECBFE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Player Apps/Sites</a:t>
            </a:r>
          </a:p>
          <a:p>
            <a:pPr lvl="1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HUDL</a:t>
            </a:r>
          </a:p>
          <a:p>
            <a:pPr lvl="2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Send me non-school email address</a:t>
            </a:r>
          </a:p>
          <a:p>
            <a:pPr lvl="1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REMIND</a:t>
            </a:r>
          </a:p>
          <a:p>
            <a:pPr lvl="2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Send me phone number</a:t>
            </a:r>
          </a:p>
          <a:p>
            <a:pPr lvl="1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PLT4M</a:t>
            </a:r>
          </a:p>
          <a:p>
            <a:pPr lvl="2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Download app and use Join Code “Sharon Eagles”</a:t>
            </a:r>
          </a:p>
        </p:txBody>
      </p:sp>
    </p:spTree>
    <p:extLst>
      <p:ext uri="{BB962C8B-B14F-4D97-AF65-F5344CB8AC3E}">
        <p14:creationId xmlns:p14="http://schemas.microsoft.com/office/powerpoint/2010/main" val="1182834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48A54"/>
                </a:solidFill>
              </a:rPr>
              <a:t>Fundraisers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599" y="1417638"/>
            <a:ext cx="3886201" cy="449906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948A54"/>
                </a:solidFill>
              </a:rPr>
              <a:t>Gold Cards</a:t>
            </a:r>
          </a:p>
          <a:p>
            <a:pPr lvl="1"/>
            <a:r>
              <a:rPr lang="en-US" dirty="0">
                <a:solidFill>
                  <a:srgbClr val="948A54"/>
                </a:solidFill>
              </a:rPr>
              <a:t>Blitz Day 9/12 at 6:00pm</a:t>
            </a:r>
          </a:p>
          <a:p>
            <a:pPr lvl="1"/>
            <a:r>
              <a:rPr lang="en-US" dirty="0">
                <a:solidFill>
                  <a:srgbClr val="948A54"/>
                </a:solidFill>
              </a:rPr>
              <a:t>Need parent driving volunteers</a:t>
            </a:r>
          </a:p>
          <a:p>
            <a:pPr lvl="1"/>
            <a:r>
              <a:rPr lang="en-US" dirty="0">
                <a:solidFill>
                  <a:srgbClr val="948A54"/>
                </a:solidFill>
              </a:rPr>
              <a:t>Players are broke into groups and get specific streets in Sharon to sell.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800600" y="3088191"/>
            <a:ext cx="4038600" cy="1201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948A54"/>
              </a:solidFill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ED7E460-9AFC-3044-964D-5DC782F4F942}"/>
              </a:ext>
            </a:extLst>
          </p:cNvPr>
          <p:cNvSpPr txBox="1">
            <a:spLocks/>
          </p:cNvSpPr>
          <p:nvPr/>
        </p:nvSpPr>
        <p:spPr>
          <a:xfrm>
            <a:off x="457200" y="1439618"/>
            <a:ext cx="3886201" cy="4499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948A54"/>
                </a:solidFill>
              </a:rPr>
              <a:t>Golf Tournament</a:t>
            </a:r>
          </a:p>
          <a:p>
            <a:pPr lvl="1"/>
            <a:r>
              <a:rPr lang="en-US" dirty="0">
                <a:solidFill>
                  <a:srgbClr val="948A54"/>
                </a:solidFill>
              </a:rPr>
              <a:t>August 14</a:t>
            </a:r>
            <a:r>
              <a:rPr lang="en-US" baseline="30000" dirty="0">
                <a:solidFill>
                  <a:srgbClr val="948A54"/>
                </a:solidFill>
              </a:rPr>
              <a:t>th</a:t>
            </a:r>
            <a:r>
              <a:rPr lang="en-US" dirty="0">
                <a:solidFill>
                  <a:srgbClr val="948A54"/>
                </a:solidFill>
              </a:rPr>
              <a:t> @ Cape Club Sharon</a:t>
            </a:r>
          </a:p>
          <a:p>
            <a:pPr lvl="1"/>
            <a:r>
              <a:rPr lang="en-US" dirty="0">
                <a:solidFill>
                  <a:srgbClr val="948A54"/>
                </a:solidFill>
              </a:rPr>
              <a:t>9:00am Shotgun Start</a:t>
            </a:r>
          </a:p>
          <a:p>
            <a:pPr lvl="1"/>
            <a:r>
              <a:rPr lang="en-US" dirty="0">
                <a:solidFill>
                  <a:srgbClr val="948A54"/>
                </a:solidFill>
              </a:rPr>
              <a:t>$150 a golfer</a:t>
            </a:r>
          </a:p>
          <a:p>
            <a:pPr lvl="1"/>
            <a:r>
              <a:rPr lang="en-US" dirty="0">
                <a:solidFill>
                  <a:srgbClr val="948A54"/>
                </a:solidFill>
              </a:rPr>
              <a:t>$100 hole sponsorship </a:t>
            </a:r>
          </a:p>
        </p:txBody>
      </p:sp>
    </p:spTree>
    <p:extLst>
      <p:ext uri="{BB962C8B-B14F-4D97-AF65-F5344CB8AC3E}">
        <p14:creationId xmlns:p14="http://schemas.microsoft.com/office/powerpoint/2010/main" val="3580066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AAF8B-4861-284F-B650-32D8CB9F9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What we buy….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0D0C0-D719-7043-8EDA-06253DB7B78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Spring 7 v 7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Medfield Summer Clinic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Helmets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Jerseys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Shoulder Pads</a:t>
            </a:r>
          </a:p>
        </p:txBody>
      </p:sp>
    </p:spTree>
    <p:extLst>
      <p:ext uri="{BB962C8B-B14F-4D97-AF65-F5344CB8AC3E}">
        <p14:creationId xmlns:p14="http://schemas.microsoft.com/office/powerpoint/2010/main" val="2266404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48A54"/>
                </a:solidFill>
              </a:rPr>
              <a:t>Academic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948A54"/>
                </a:solidFill>
              </a:rPr>
              <a:t>Every school day at 7:15am</a:t>
            </a:r>
          </a:p>
          <a:p>
            <a:r>
              <a:rPr lang="en-US" sz="2400" dirty="0">
                <a:solidFill>
                  <a:srgbClr val="948A54"/>
                </a:solidFill>
              </a:rPr>
              <a:t>Room TBD</a:t>
            </a:r>
          </a:p>
          <a:p>
            <a:r>
              <a:rPr lang="en-US" sz="2400" dirty="0">
                <a:solidFill>
                  <a:srgbClr val="948A54"/>
                </a:solidFill>
              </a:rPr>
              <a:t>May become mandatory</a:t>
            </a:r>
          </a:p>
          <a:p>
            <a:r>
              <a:rPr lang="en-US" sz="2400" dirty="0">
                <a:solidFill>
                  <a:srgbClr val="948A54"/>
                </a:solidFill>
              </a:rPr>
              <a:t>Long-term planning, projects, group work, etc. </a:t>
            </a:r>
          </a:p>
          <a:p>
            <a:r>
              <a:rPr lang="en-US" sz="2400" dirty="0">
                <a:solidFill>
                  <a:srgbClr val="948A54"/>
                </a:solidFill>
              </a:rPr>
              <a:t>School supplies</a:t>
            </a:r>
          </a:p>
        </p:txBody>
      </p:sp>
      <p:pic>
        <p:nvPicPr>
          <p:cNvPr id="5" name="Content Placeholder 4" descr="IMG_6165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8" r="202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387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772" y="273050"/>
            <a:ext cx="3216741" cy="116205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948A54"/>
                </a:solidFill>
              </a:rPr>
              <a:t>PLAYING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07079"/>
            <a:ext cx="5111750" cy="3888928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948A54"/>
                </a:solidFill>
              </a:rPr>
              <a:t>Players are always being evaluated.</a:t>
            </a:r>
          </a:p>
          <a:p>
            <a:pPr lvl="1"/>
            <a:r>
              <a:rPr lang="en-US" sz="1800" dirty="0">
                <a:solidFill>
                  <a:srgbClr val="948A54"/>
                </a:solidFill>
              </a:rPr>
              <a:t>Weight room, Locker room, practice field, film room. </a:t>
            </a:r>
          </a:p>
          <a:p>
            <a:r>
              <a:rPr lang="en-US" sz="1800" dirty="0">
                <a:solidFill>
                  <a:srgbClr val="948A54"/>
                </a:solidFill>
              </a:rPr>
              <a:t>Practice should be filled with competition.</a:t>
            </a:r>
          </a:p>
          <a:p>
            <a:r>
              <a:rPr lang="en-US" sz="1800" dirty="0">
                <a:solidFill>
                  <a:srgbClr val="948A54"/>
                </a:solidFill>
              </a:rPr>
              <a:t>Practices are open to the public.</a:t>
            </a:r>
          </a:p>
          <a:p>
            <a:r>
              <a:rPr lang="en-US" sz="1800" dirty="0">
                <a:solidFill>
                  <a:srgbClr val="948A54"/>
                </a:solidFill>
              </a:rPr>
              <a:t>Coaches decide playing time based on what gives the TEAM the best chance to win. </a:t>
            </a:r>
          </a:p>
          <a:p>
            <a:r>
              <a:rPr lang="en-US" sz="1800" dirty="0">
                <a:solidFill>
                  <a:srgbClr val="948A54"/>
                </a:solidFill>
              </a:rPr>
              <a:t>Best 11 play. </a:t>
            </a:r>
          </a:p>
          <a:p>
            <a:r>
              <a:rPr lang="en-US" sz="1800" dirty="0">
                <a:solidFill>
                  <a:srgbClr val="948A54"/>
                </a:solidFill>
              </a:rPr>
              <a:t>A second stringer must perform at or above the level of a 1</a:t>
            </a:r>
            <a:r>
              <a:rPr lang="en-US" sz="1800" baseline="30000" dirty="0">
                <a:solidFill>
                  <a:srgbClr val="948A54"/>
                </a:solidFill>
              </a:rPr>
              <a:t>st</a:t>
            </a:r>
            <a:r>
              <a:rPr lang="en-US" sz="1800" dirty="0">
                <a:solidFill>
                  <a:srgbClr val="948A54"/>
                </a:solidFill>
              </a:rPr>
              <a:t> stringer to earn Varsity time. </a:t>
            </a:r>
          </a:p>
          <a:p>
            <a:r>
              <a:rPr lang="en-US" sz="1800" dirty="0">
                <a:solidFill>
                  <a:srgbClr val="948A54"/>
                </a:solidFill>
              </a:rPr>
              <a:t>The best way to make an impression on a coach is with incredible effort on scout teams, special teams, and in practice.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97472"/>
            <a:ext cx="3008313" cy="2186704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solidFill>
                  <a:srgbClr val="948A54"/>
                </a:solidFill>
              </a:rPr>
              <a:t>Playing time grievances:</a:t>
            </a:r>
          </a:p>
          <a:p>
            <a:r>
              <a:rPr lang="en-US" sz="2000" dirty="0">
                <a:solidFill>
                  <a:srgbClr val="948A54"/>
                </a:solidFill>
              </a:rPr>
              <a:t>1. Player will meet with position coach.</a:t>
            </a:r>
          </a:p>
          <a:p>
            <a:r>
              <a:rPr lang="en-US" sz="2000" dirty="0">
                <a:solidFill>
                  <a:srgbClr val="948A54"/>
                </a:solidFill>
              </a:rPr>
              <a:t>2. Player will meet with position coach and head coach.</a:t>
            </a:r>
          </a:p>
          <a:p>
            <a:r>
              <a:rPr lang="en-US" sz="2000" dirty="0">
                <a:solidFill>
                  <a:srgbClr val="948A54"/>
                </a:solidFill>
              </a:rPr>
              <a:t>3. Abide the ‘24 hour rule’</a:t>
            </a:r>
          </a:p>
          <a:p>
            <a:endParaRPr lang="en-US" sz="2000" dirty="0"/>
          </a:p>
        </p:txBody>
      </p:sp>
      <p:pic>
        <p:nvPicPr>
          <p:cNvPr id="5" name="Picture 4" descr="Football Logo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8" y="4049702"/>
            <a:ext cx="3785089" cy="24319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57763" y="129015"/>
            <a:ext cx="4333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948A54"/>
                </a:solidFill>
              </a:rPr>
              <a:t>FACTS: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10163" y="4671249"/>
            <a:ext cx="4333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948A54"/>
                </a:solidFill>
              </a:rPr>
              <a:t>What NOT to do: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5051" y="5424263"/>
            <a:ext cx="4668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948A54"/>
                </a:solidFill>
              </a:rPr>
              <a:t>“My son doesn’t know I’m writing this email”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948A54"/>
                </a:solidFill>
              </a:rPr>
              <a:t>Try to discuss playing time before your player meets with Coach Morse.</a:t>
            </a:r>
          </a:p>
        </p:txBody>
      </p:sp>
    </p:spTree>
    <p:extLst>
      <p:ext uri="{BB962C8B-B14F-4D97-AF65-F5344CB8AC3E}">
        <p14:creationId xmlns:p14="http://schemas.microsoft.com/office/powerpoint/2010/main" val="3386058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48A54"/>
                </a:solidFill>
              </a:rPr>
              <a:t>Key 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948A54"/>
                </a:solidFill>
              </a:rPr>
              <a:t>6/15 Last School Day</a:t>
            </a:r>
          </a:p>
          <a:p>
            <a:r>
              <a:rPr lang="en-US" dirty="0">
                <a:solidFill>
                  <a:srgbClr val="948A54"/>
                </a:solidFill>
              </a:rPr>
              <a:t>6/20 Summer Condo (7-8:45am)</a:t>
            </a:r>
          </a:p>
          <a:p>
            <a:r>
              <a:rPr lang="en-US" dirty="0">
                <a:solidFill>
                  <a:srgbClr val="948A54"/>
                </a:solidFill>
              </a:rPr>
              <a:t>7/12 Medfield Skills Night (6-7:30pm)</a:t>
            </a:r>
          </a:p>
          <a:p>
            <a:r>
              <a:rPr lang="en-US" dirty="0">
                <a:solidFill>
                  <a:srgbClr val="948A54"/>
                </a:solidFill>
              </a:rPr>
              <a:t>8/10 Equipment Hand Out</a:t>
            </a:r>
          </a:p>
          <a:p>
            <a:r>
              <a:rPr lang="en-US" dirty="0">
                <a:solidFill>
                  <a:srgbClr val="948A54"/>
                </a:solidFill>
              </a:rPr>
              <a:t>8/14-8/16 Preseason Camp @ Medfield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948A54"/>
                </a:solidFill>
              </a:rPr>
              <a:t>8/18 First Official Practice (7:00am-1:30pm)</a:t>
            </a:r>
          </a:p>
          <a:p>
            <a:r>
              <a:rPr lang="en-US" dirty="0">
                <a:solidFill>
                  <a:srgbClr val="948A54"/>
                </a:solidFill>
              </a:rPr>
              <a:t>8/26 Scrimmage AWAY 9:00am</a:t>
            </a:r>
          </a:p>
          <a:p>
            <a:r>
              <a:rPr lang="en-US" dirty="0">
                <a:solidFill>
                  <a:srgbClr val="948A54"/>
                </a:solidFill>
              </a:rPr>
              <a:t>8/29 Media Day</a:t>
            </a:r>
          </a:p>
          <a:p>
            <a:r>
              <a:rPr lang="en-US" dirty="0">
                <a:solidFill>
                  <a:srgbClr val="948A54"/>
                </a:solidFill>
              </a:rPr>
              <a:t>8/30 Mandatory Parent Meeting 6:30pm SHS Aud.</a:t>
            </a:r>
          </a:p>
          <a:p>
            <a:r>
              <a:rPr lang="en-US" dirty="0">
                <a:solidFill>
                  <a:srgbClr val="948A54"/>
                </a:solidFill>
              </a:rPr>
              <a:t>8/31 Scrimmage HOME 5:00pm</a:t>
            </a:r>
          </a:p>
          <a:p>
            <a:r>
              <a:rPr lang="en-US" dirty="0">
                <a:solidFill>
                  <a:srgbClr val="948A54"/>
                </a:solidFill>
              </a:rPr>
              <a:t>9/8 First Varsity Game</a:t>
            </a:r>
          </a:p>
          <a:p>
            <a:r>
              <a:rPr lang="en-US" dirty="0">
                <a:solidFill>
                  <a:srgbClr val="948A54"/>
                </a:solidFill>
              </a:rPr>
              <a:t>9/12 Gold Card Blitz</a:t>
            </a:r>
          </a:p>
        </p:txBody>
      </p:sp>
    </p:spTree>
    <p:extLst>
      <p:ext uri="{BB962C8B-B14F-4D97-AF65-F5344CB8AC3E}">
        <p14:creationId xmlns:p14="http://schemas.microsoft.com/office/powerpoint/2010/main" val="589315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AE9EC-D719-604E-9EAD-BA2E45CB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GAME SCHEDULES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39142-7A55-C84A-802B-9663F6ECFC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057399"/>
            <a:ext cx="4038600" cy="452596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9/8 v. Weston 6:00pm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9/14 v. Westborough 6:30pm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9/20 v. Dover-Sherborn 6:30pm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9/29 v. Foxboro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10/5 v. Mansfield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10/13 @ Hudson 6:30pm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10/19 @ Stoughton 6:00pm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10/26 @ Canton 7:00pm 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TBD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TBD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11/23 @ Oliver Ames 10:00am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5FAF3-064E-2147-908C-0E51079BE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057399"/>
            <a:ext cx="4038600" cy="452596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9/9 @ Weston 10:00am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9/18 @ Westborough 3:45pm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9/22 @ Dover-Sherborn 3:45pm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9/30 @ Carver 10:00am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10/4 Upper Cape Tech 6:30pm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10/12 Hudson 4:00pm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10/21 Stoughton 9:00am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11/2 @ Upper Cape Tech 4:00p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11/6 @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E.Bridgewater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4:30p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Week 10 @ OA TBD</a:t>
            </a:r>
          </a:p>
          <a:p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17CE01-8E77-1E4A-9B14-1084FB82CA7B}"/>
              </a:ext>
            </a:extLst>
          </p:cNvPr>
          <p:cNvSpPr txBox="1"/>
          <p:nvPr/>
        </p:nvSpPr>
        <p:spPr>
          <a:xfrm>
            <a:off x="1367117" y="1476933"/>
            <a:ext cx="2861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VARSITY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5187A3-7CA9-284A-88B2-1E91AFF7D10F}"/>
              </a:ext>
            </a:extLst>
          </p:cNvPr>
          <p:cNvSpPr txBox="1"/>
          <p:nvPr/>
        </p:nvSpPr>
        <p:spPr>
          <a:xfrm>
            <a:off x="5236733" y="1476933"/>
            <a:ext cx="2861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SUB-VARSITY</a:t>
            </a:r>
          </a:p>
        </p:txBody>
      </p:sp>
    </p:spTree>
    <p:extLst>
      <p:ext uri="{BB962C8B-B14F-4D97-AF65-F5344CB8AC3E}">
        <p14:creationId xmlns:p14="http://schemas.microsoft.com/office/powerpoint/2010/main" val="3816910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48A54"/>
                </a:solidFill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5758" y="1752600"/>
            <a:ext cx="4125438" cy="4525963"/>
          </a:xfrm>
        </p:spPr>
        <p:txBody>
          <a:bodyPr/>
          <a:lstStyle/>
          <a:p>
            <a:r>
              <a:rPr lang="en-US" dirty="0">
                <a:solidFill>
                  <a:srgbClr val="948A54"/>
                </a:solidFill>
              </a:rPr>
              <a:t>Communications</a:t>
            </a:r>
          </a:p>
          <a:p>
            <a:r>
              <a:rPr lang="en-US" dirty="0">
                <a:solidFill>
                  <a:srgbClr val="948A54"/>
                </a:solidFill>
              </a:rPr>
              <a:t>Playing Time</a:t>
            </a:r>
          </a:p>
          <a:p>
            <a:r>
              <a:rPr lang="en-US" dirty="0">
                <a:solidFill>
                  <a:srgbClr val="948A54"/>
                </a:solidFill>
              </a:rPr>
              <a:t>Schedule</a:t>
            </a:r>
          </a:p>
          <a:p>
            <a:r>
              <a:rPr lang="en-US" dirty="0">
                <a:solidFill>
                  <a:srgbClr val="948A54"/>
                </a:solidFill>
              </a:rPr>
              <a:t>Fundraisers</a:t>
            </a:r>
          </a:p>
          <a:p>
            <a:r>
              <a:rPr lang="en-US" dirty="0">
                <a:solidFill>
                  <a:srgbClr val="948A54"/>
                </a:solidFill>
              </a:rPr>
              <a:t>Key Dates</a:t>
            </a:r>
          </a:p>
          <a:p>
            <a:r>
              <a:rPr lang="en-US" dirty="0">
                <a:solidFill>
                  <a:srgbClr val="948A54"/>
                </a:solidFill>
              </a:rPr>
              <a:t>Questions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1752600"/>
            <a:ext cx="412543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948A54"/>
                </a:solidFill>
              </a:rPr>
              <a:t>Player Expectations</a:t>
            </a:r>
          </a:p>
          <a:p>
            <a:pPr lvl="1"/>
            <a:r>
              <a:rPr lang="en-US" dirty="0">
                <a:solidFill>
                  <a:srgbClr val="948A54"/>
                </a:solidFill>
              </a:rPr>
              <a:t>Conduct</a:t>
            </a:r>
          </a:p>
          <a:p>
            <a:pPr lvl="1"/>
            <a:r>
              <a:rPr lang="en-US" dirty="0">
                <a:solidFill>
                  <a:srgbClr val="948A54"/>
                </a:solidFill>
              </a:rPr>
              <a:t>Chemical Health</a:t>
            </a:r>
          </a:p>
          <a:p>
            <a:pPr lvl="1"/>
            <a:r>
              <a:rPr lang="en-US" dirty="0">
                <a:solidFill>
                  <a:srgbClr val="948A54"/>
                </a:solidFill>
              </a:rPr>
              <a:t>Commitment</a:t>
            </a:r>
          </a:p>
          <a:p>
            <a:r>
              <a:rPr lang="en-US" dirty="0">
                <a:solidFill>
                  <a:srgbClr val="948A54"/>
                </a:solidFill>
              </a:rPr>
              <a:t>Academic Support</a:t>
            </a:r>
          </a:p>
          <a:p>
            <a:r>
              <a:rPr lang="en-US" dirty="0">
                <a:solidFill>
                  <a:srgbClr val="948A54"/>
                </a:solidFill>
              </a:rPr>
              <a:t>Equipment Needs</a:t>
            </a:r>
          </a:p>
          <a:p>
            <a:r>
              <a:rPr lang="en-US" dirty="0">
                <a:solidFill>
                  <a:srgbClr val="948A54"/>
                </a:solidFill>
              </a:rPr>
              <a:t>Administrative Needs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366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48A54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2756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0728E2-9ED9-A944-91B7-F8EF6AF589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33" y="207035"/>
            <a:ext cx="3015578" cy="27432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CE15E2-7981-024D-AA31-46419C248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996" y="207035"/>
            <a:ext cx="2840868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818B89-DEA0-364F-905E-2AF9D3058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3245" y="207035"/>
            <a:ext cx="3015578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840199-F7EF-864D-9B9E-999EBFAB9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7781" y="3429000"/>
            <a:ext cx="3064212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EABF91-0D98-5445-907E-ACD52BE475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29001"/>
            <a:ext cx="3064211" cy="2743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599D54-BE66-CA4D-84CE-5AA661DB2D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5563" y="3428999"/>
            <a:ext cx="2749301" cy="27432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ABCE5CF-48E9-8740-A1D3-8D788AEC6948}"/>
              </a:ext>
            </a:extLst>
          </p:cNvPr>
          <p:cNvSpPr txBox="1"/>
          <p:nvPr/>
        </p:nvSpPr>
        <p:spPr>
          <a:xfrm>
            <a:off x="946528" y="3004952"/>
            <a:ext cx="117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Gabe Korn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1C36D3-88B2-6841-B108-DE0F54F3F90B}"/>
              </a:ext>
            </a:extLst>
          </p:cNvPr>
          <p:cNvSpPr txBox="1"/>
          <p:nvPr/>
        </p:nvSpPr>
        <p:spPr>
          <a:xfrm>
            <a:off x="4084310" y="3004952"/>
            <a:ext cx="1520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Zach Carmody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238B82-D788-D94B-8976-82BEC86BA445}"/>
              </a:ext>
            </a:extLst>
          </p:cNvPr>
          <p:cNvSpPr txBox="1"/>
          <p:nvPr/>
        </p:nvSpPr>
        <p:spPr>
          <a:xfrm>
            <a:off x="924859" y="633123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Elijah Wisdom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E56E7A-AC35-9F46-8E7E-0EA534192603}"/>
              </a:ext>
            </a:extLst>
          </p:cNvPr>
          <p:cNvSpPr txBox="1"/>
          <p:nvPr/>
        </p:nvSpPr>
        <p:spPr>
          <a:xfrm>
            <a:off x="7086497" y="3004951"/>
            <a:ext cx="142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Liam Conway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C557F5-E71A-964D-B6B8-3019CA73ED72}"/>
              </a:ext>
            </a:extLst>
          </p:cNvPr>
          <p:cNvSpPr txBox="1"/>
          <p:nvPr/>
        </p:nvSpPr>
        <p:spPr>
          <a:xfrm>
            <a:off x="4084310" y="6281633"/>
            <a:ext cx="1942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Duncan Seaman Jr.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DF4860-03DB-2147-A94B-4A21FFD9F5CF}"/>
              </a:ext>
            </a:extLst>
          </p:cNvPr>
          <p:cNvSpPr txBox="1"/>
          <p:nvPr/>
        </p:nvSpPr>
        <p:spPr>
          <a:xfrm>
            <a:off x="7094918" y="6281632"/>
            <a:ext cx="1302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Jake Loomis</a:t>
            </a:r>
          </a:p>
        </p:txBody>
      </p:sp>
    </p:spTree>
    <p:extLst>
      <p:ext uri="{BB962C8B-B14F-4D97-AF65-F5344CB8AC3E}">
        <p14:creationId xmlns:p14="http://schemas.microsoft.com/office/powerpoint/2010/main" val="3147138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48A54"/>
                </a:solidFill>
              </a:rPr>
              <a:t>Player Expectations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48A54"/>
                </a:solidFill>
              </a:rPr>
              <a:t>Conduct</a:t>
            </a:r>
          </a:p>
          <a:p>
            <a:r>
              <a:rPr lang="en-US" dirty="0">
                <a:solidFill>
                  <a:srgbClr val="948A54"/>
                </a:solidFill>
              </a:rPr>
              <a:t>Chemical Health</a:t>
            </a:r>
          </a:p>
          <a:p>
            <a:r>
              <a:rPr lang="en-US" dirty="0">
                <a:solidFill>
                  <a:srgbClr val="948A54"/>
                </a:solidFill>
              </a:rPr>
              <a:t>Commitment</a:t>
            </a:r>
          </a:p>
          <a:p>
            <a:r>
              <a:rPr lang="en-US" dirty="0">
                <a:solidFill>
                  <a:srgbClr val="948A54"/>
                </a:solidFill>
              </a:rPr>
              <a:t>Communication</a:t>
            </a:r>
          </a:p>
          <a:p>
            <a:r>
              <a:rPr lang="en-US" dirty="0">
                <a:solidFill>
                  <a:srgbClr val="948A54"/>
                </a:solidFill>
              </a:rPr>
              <a:t>Responsibilities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4849310" y="1600200"/>
            <a:ext cx="42184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948A54"/>
                </a:solidFill>
              </a:rPr>
              <a:t>Summer Work Outs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948A54"/>
                </a:solidFill>
              </a:rPr>
              <a:t>Medfield Skills Night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948A54"/>
                </a:solidFill>
              </a:rPr>
              <a:t>Preseason Camp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948A54"/>
                </a:solidFill>
              </a:rPr>
              <a:t>Attendance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948A54"/>
                </a:solidFill>
              </a:rPr>
              <a:t>HUDL</a:t>
            </a:r>
          </a:p>
        </p:txBody>
      </p:sp>
    </p:spTree>
    <p:extLst>
      <p:ext uri="{BB962C8B-B14F-4D97-AF65-F5344CB8AC3E}">
        <p14:creationId xmlns:p14="http://schemas.microsoft.com/office/powerpoint/2010/main" val="3133280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3396" y="175606"/>
            <a:ext cx="360064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948A54"/>
                </a:solidFill>
              </a:rPr>
              <a:t>JULY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233312-F12D-9C4C-ABDF-13A50C0DB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730250"/>
            <a:ext cx="87630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67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38856" y="467994"/>
            <a:ext cx="360064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948A54"/>
                </a:solidFill>
              </a:rPr>
              <a:t>August 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91AA43-06C0-2F47-A191-3BC402E66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52770"/>
            <a:ext cx="8839200" cy="569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52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38856" y="175606"/>
            <a:ext cx="360064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948A54"/>
                </a:solidFill>
              </a:rPr>
              <a:t>September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76C7DF-A3D3-1043-BF0E-42109C568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760382"/>
            <a:ext cx="8802370" cy="592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16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FamilyID.com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Click “Find  Program”</a:t>
            </a:r>
          </a:p>
          <a:p>
            <a:r>
              <a:rPr lang="en-US" dirty="0">
                <a:solidFill>
                  <a:schemeClr val="bg1"/>
                </a:solidFill>
              </a:rPr>
              <a:t>Search “Sharon High School”</a:t>
            </a:r>
          </a:p>
        </p:txBody>
      </p:sp>
      <p:pic>
        <p:nvPicPr>
          <p:cNvPr id="7" name="Picture Placeholder 6" descr="Family ID Photo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836" b="-42836"/>
          <a:stretch>
            <a:fillRect/>
          </a:stretch>
        </p:blipFill>
        <p:spPr>
          <a:xfrm>
            <a:off x="301145" y="-654868"/>
            <a:ext cx="8667733" cy="5774635"/>
          </a:xfrm>
        </p:spPr>
      </p:pic>
    </p:spTree>
    <p:extLst>
      <p:ext uri="{BB962C8B-B14F-4D97-AF65-F5344CB8AC3E}">
        <p14:creationId xmlns:p14="http://schemas.microsoft.com/office/powerpoint/2010/main" val="3671039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48A54"/>
                </a:solidFill>
              </a:rPr>
              <a:t>Administrative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2681" y="1752600"/>
            <a:ext cx="4046879" cy="45259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948A54"/>
                </a:solidFill>
              </a:rPr>
              <a:t>User Fee</a:t>
            </a:r>
          </a:p>
          <a:p>
            <a:pPr lvl="1"/>
            <a:r>
              <a:rPr lang="en-US" dirty="0">
                <a:solidFill>
                  <a:srgbClr val="948A54"/>
                </a:solidFill>
              </a:rPr>
              <a:t>$375</a:t>
            </a:r>
          </a:p>
          <a:p>
            <a:pPr lvl="1"/>
            <a:r>
              <a:rPr lang="en-US" dirty="0">
                <a:solidFill>
                  <a:srgbClr val="948A54"/>
                </a:solidFill>
              </a:rPr>
              <a:t>Due between 7/1-9/8</a:t>
            </a:r>
          </a:p>
          <a:p>
            <a:pPr lvl="1"/>
            <a:r>
              <a:rPr lang="en-US" dirty="0">
                <a:solidFill>
                  <a:srgbClr val="948A54"/>
                </a:solidFill>
              </a:rPr>
              <a:t>Hand in to Athletic Director</a:t>
            </a:r>
          </a:p>
          <a:p>
            <a:pPr lvl="1"/>
            <a:r>
              <a:rPr lang="en-US" dirty="0">
                <a:solidFill>
                  <a:srgbClr val="948A54"/>
                </a:solidFill>
              </a:rPr>
              <a:t>Hardships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45633" y="1752600"/>
            <a:ext cx="404687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948A54"/>
                </a:solidFill>
              </a:rPr>
              <a:t>Physicals</a:t>
            </a:r>
          </a:p>
          <a:p>
            <a:pPr lvl="1"/>
            <a:r>
              <a:rPr lang="en-US" sz="2400" dirty="0">
                <a:solidFill>
                  <a:srgbClr val="948A54"/>
                </a:solidFill>
              </a:rPr>
              <a:t>Dated no earlier than 7/18/22</a:t>
            </a:r>
          </a:p>
          <a:p>
            <a:pPr lvl="1"/>
            <a:r>
              <a:rPr lang="en-US" sz="2400" dirty="0">
                <a:solidFill>
                  <a:srgbClr val="948A54"/>
                </a:solidFill>
              </a:rPr>
              <a:t>Must remain within 13 moths for entire season.</a:t>
            </a:r>
          </a:p>
          <a:p>
            <a:pPr lvl="1"/>
            <a:r>
              <a:rPr lang="en-US" sz="2400" dirty="0">
                <a:solidFill>
                  <a:srgbClr val="948A54"/>
                </a:solidFill>
              </a:rPr>
              <a:t>Hand in to Coach Morse</a:t>
            </a:r>
          </a:p>
          <a:p>
            <a:pPr lvl="1"/>
            <a:r>
              <a:rPr lang="en-US" sz="2400" dirty="0">
                <a:solidFill>
                  <a:srgbClr val="948A54"/>
                </a:solidFill>
              </a:rPr>
              <a:t>Returning players will be on file.</a:t>
            </a:r>
          </a:p>
        </p:txBody>
      </p:sp>
    </p:spTree>
    <p:extLst>
      <p:ext uri="{BB962C8B-B14F-4D97-AF65-F5344CB8AC3E}">
        <p14:creationId xmlns:p14="http://schemas.microsoft.com/office/powerpoint/2010/main" val="736822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33725</TotalTime>
  <Words>698</Words>
  <Application>Microsoft Macintosh PowerPoint</Application>
  <PresentationFormat>On-screen Show (4:3)</PresentationFormat>
  <Paragraphs>175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Georgia</vt:lpstr>
      <vt:lpstr>Office Theme</vt:lpstr>
      <vt:lpstr>June 13, 2023 Parent &amp; Student  Information Session</vt:lpstr>
      <vt:lpstr>Agenda</vt:lpstr>
      <vt:lpstr>PowerPoint Presentation</vt:lpstr>
      <vt:lpstr>Player Expectations</vt:lpstr>
      <vt:lpstr>PowerPoint Presentation</vt:lpstr>
      <vt:lpstr>PowerPoint Presentation</vt:lpstr>
      <vt:lpstr>PowerPoint Presentation</vt:lpstr>
      <vt:lpstr>FamilyID.com</vt:lpstr>
      <vt:lpstr>Administrative Needs</vt:lpstr>
      <vt:lpstr>Equipment Needs</vt:lpstr>
      <vt:lpstr>Online Store Links</vt:lpstr>
      <vt:lpstr>Communications</vt:lpstr>
      <vt:lpstr> To Do List:</vt:lpstr>
      <vt:lpstr>Fundraisers</vt:lpstr>
      <vt:lpstr>What we buy….</vt:lpstr>
      <vt:lpstr>Academic Support</vt:lpstr>
      <vt:lpstr>PLAYING TIME</vt:lpstr>
      <vt:lpstr>Key Dates</vt:lpstr>
      <vt:lpstr>GAME SCHEDULES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June 12, 2018 Parent &amp; Student  Information Session</dc:title>
  <dc:creator>David Morse</dc:creator>
  <cp:lastModifiedBy>Microsoft Office User</cp:lastModifiedBy>
  <cp:revision>62</cp:revision>
  <cp:lastPrinted>2018-06-08T14:11:36Z</cp:lastPrinted>
  <dcterms:created xsi:type="dcterms:W3CDTF">2018-06-08T12:48:02Z</dcterms:created>
  <dcterms:modified xsi:type="dcterms:W3CDTF">2023-06-13T12:22:02Z</dcterms:modified>
</cp:coreProperties>
</file>